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2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0E3E-549B-4857-920E-855C064E5A69}" type="datetimeFigureOut">
              <a:rPr lang="zh-CN" altLang="en-US" smtClean="0"/>
              <a:t>2020/4/27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6FB4-4000-4570-BC86-9F7E40CC9C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3073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邱 雯</a:t>
            </a:r>
            <a:r>
              <a:rPr lang="zh-CN" altLang="en-US" sz="2400" dirty="0"/>
              <a:t>  </a:t>
            </a:r>
            <a:br>
              <a:rPr lang="zh-CN" altLang="en-US" sz="2400" dirty="0"/>
            </a:b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兰州大学第二医院  副教授 </a:t>
            </a:r>
            <a:b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应用统计专业学位 兼职硕士生导师</a:t>
            </a:r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2"/>
                </a:solidFill>
              </a:rPr>
              <a:t>研究方向：</a:t>
            </a:r>
            <a:r>
              <a:rPr lang="zh-CN" altLang="en-US" sz="1600" dirty="0" smtClean="0"/>
              <a:t>生物医学、应用</a:t>
            </a:r>
            <a:r>
              <a:rPr lang="zh-CN" altLang="en-US" sz="1600" dirty="0"/>
              <a:t>统计</a:t>
            </a:r>
          </a:p>
          <a:p>
            <a:pPr>
              <a:buNone/>
            </a:pPr>
            <a:r>
              <a:rPr lang="zh-CN" altLang="en-US" sz="1600" dirty="0"/>
              <a:t>                       制药领域模型预测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2"/>
                </a:solidFill>
              </a:rPr>
              <a:t>教育、出国经历：</a:t>
            </a:r>
          </a:p>
          <a:p>
            <a:pPr>
              <a:buNone/>
            </a:pPr>
            <a:r>
              <a:rPr lang="zh-CN" altLang="en-US" sz="1600" dirty="0"/>
              <a:t>      </a:t>
            </a:r>
            <a:r>
              <a:rPr lang="en-US" altLang="zh-CN" sz="1600" dirty="0"/>
              <a:t>1990/09</a:t>
            </a:r>
            <a:r>
              <a:rPr lang="zh-CN" altLang="en-US" sz="1600" dirty="0"/>
              <a:t>－</a:t>
            </a:r>
            <a:r>
              <a:rPr lang="en-US" altLang="zh-CN" sz="1600" dirty="0"/>
              <a:t>1994/06 </a:t>
            </a:r>
            <a:r>
              <a:rPr lang="zh-CN" altLang="en-US" sz="1600" dirty="0"/>
              <a:t>兰州医学院药学系</a:t>
            </a:r>
            <a:r>
              <a:rPr lang="en-US" altLang="zh-CN" sz="1600" dirty="0"/>
              <a:t>,</a:t>
            </a:r>
            <a:r>
              <a:rPr lang="zh-CN" altLang="en-US" sz="1600" dirty="0"/>
              <a:t>学士</a:t>
            </a:r>
          </a:p>
          <a:p>
            <a:pPr>
              <a:buNone/>
            </a:pPr>
            <a:r>
              <a:rPr lang="zh-CN" altLang="en-US" sz="1600" dirty="0"/>
              <a:t>      </a:t>
            </a:r>
            <a:r>
              <a:rPr lang="en-US" altLang="zh-CN" sz="1600" dirty="0"/>
              <a:t>1999/09</a:t>
            </a:r>
            <a:r>
              <a:rPr lang="zh-CN" altLang="en-US" sz="1600" dirty="0"/>
              <a:t>－</a:t>
            </a:r>
            <a:r>
              <a:rPr lang="en-US" altLang="zh-CN" sz="1600" dirty="0"/>
              <a:t>2002/06 </a:t>
            </a:r>
            <a:r>
              <a:rPr lang="zh-CN" altLang="en-US" sz="1600" dirty="0"/>
              <a:t>兰州医学院药学系</a:t>
            </a:r>
            <a:r>
              <a:rPr lang="en-US" altLang="zh-CN" sz="1600" dirty="0"/>
              <a:t>,</a:t>
            </a:r>
            <a:r>
              <a:rPr lang="zh-CN" altLang="en-US" sz="1600" dirty="0"/>
              <a:t>硕士</a:t>
            </a:r>
          </a:p>
          <a:p>
            <a:pPr>
              <a:buNone/>
            </a:pPr>
            <a:r>
              <a:rPr lang="zh-CN" altLang="en-US" sz="1600" dirty="0"/>
              <a:t>      </a:t>
            </a:r>
            <a:r>
              <a:rPr lang="en-US" altLang="zh-CN" sz="1600" dirty="0"/>
              <a:t>2006/09</a:t>
            </a:r>
            <a:r>
              <a:rPr lang="zh-CN" altLang="en-US" sz="1600" dirty="0"/>
              <a:t>－</a:t>
            </a:r>
            <a:r>
              <a:rPr lang="en-US" altLang="zh-CN" sz="1600" dirty="0"/>
              <a:t>2009/06 </a:t>
            </a:r>
            <a:r>
              <a:rPr lang="zh-CN" altLang="en-US" sz="1600" dirty="0"/>
              <a:t>四川大学华西药学院</a:t>
            </a:r>
            <a:r>
              <a:rPr lang="en-US" altLang="zh-CN" sz="1600" dirty="0"/>
              <a:t>,</a:t>
            </a:r>
            <a:r>
              <a:rPr lang="zh-CN" altLang="en-US" sz="1600" dirty="0"/>
              <a:t>博士</a:t>
            </a:r>
          </a:p>
          <a:p>
            <a:pPr>
              <a:buNone/>
            </a:pPr>
            <a:r>
              <a:rPr lang="zh-CN" altLang="en-US" sz="1600" dirty="0"/>
              <a:t>      </a:t>
            </a:r>
            <a:r>
              <a:rPr lang="en-US" altLang="zh-CN" sz="1600" dirty="0"/>
              <a:t>2012 </a:t>
            </a:r>
            <a:r>
              <a:rPr lang="zh-CN" altLang="en-US" sz="1600" dirty="0"/>
              <a:t>意大利锡耶纳大学综合医院研修三个月。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2"/>
                </a:solidFill>
              </a:rPr>
              <a:t>科研项目：</a:t>
            </a:r>
            <a:r>
              <a:rPr lang="zh-CN" altLang="en-US" sz="1600" dirty="0"/>
              <a:t>主持及参与新药临床研究</a:t>
            </a:r>
            <a:r>
              <a:rPr lang="en-US" altLang="zh-CN" sz="1600" dirty="0"/>
              <a:t>20</a:t>
            </a:r>
            <a:r>
              <a:rPr lang="zh-CN" altLang="en-US" sz="1600" dirty="0"/>
              <a:t>余项，已获得国家药监局批准上市药物</a:t>
            </a:r>
            <a:r>
              <a:rPr lang="en-US" altLang="zh-CN" sz="1600" dirty="0"/>
              <a:t>5</a:t>
            </a:r>
            <a:r>
              <a:rPr lang="zh-CN" altLang="en-US" sz="1600" dirty="0"/>
              <a:t>个，科研经费</a:t>
            </a:r>
            <a:r>
              <a:rPr lang="en-US" altLang="zh-CN" sz="1600" dirty="0"/>
              <a:t>1000</a:t>
            </a:r>
            <a:r>
              <a:rPr lang="zh-CN" altLang="en-US" sz="1600" dirty="0"/>
              <a:t>余万元。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2"/>
                </a:solidFill>
              </a:rPr>
              <a:t>论文：</a:t>
            </a:r>
            <a:r>
              <a:rPr lang="zh-CN" altLang="en-US" sz="1600" dirty="0"/>
              <a:t>国内外学术期刊发表论文</a:t>
            </a:r>
            <a:r>
              <a:rPr lang="en-US" altLang="zh-CN" sz="1600" dirty="0"/>
              <a:t>40</a:t>
            </a:r>
            <a:r>
              <a:rPr lang="zh-CN" altLang="en-US" sz="1600" dirty="0"/>
              <a:t>余篇，其中</a:t>
            </a:r>
            <a:r>
              <a:rPr lang="en-US" altLang="zh-CN" sz="1600" dirty="0"/>
              <a:t>SCI 5</a:t>
            </a:r>
            <a:r>
              <a:rPr lang="zh-CN" altLang="en-US" sz="1600" dirty="0"/>
              <a:t>篇，</a:t>
            </a:r>
            <a:r>
              <a:rPr lang="en-US" altLang="zh-CN" sz="1600" dirty="0"/>
              <a:t>CSCD 20</a:t>
            </a:r>
            <a:r>
              <a:rPr lang="zh-CN" altLang="en-US" sz="1600" dirty="0"/>
              <a:t>余篇。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2"/>
                </a:solidFill>
              </a:rPr>
              <a:t>研究生培养：</a:t>
            </a:r>
            <a:r>
              <a:rPr lang="en-US" altLang="zh-CN" sz="1600" dirty="0"/>
              <a:t>4</a:t>
            </a:r>
            <a:r>
              <a:rPr lang="zh-CN" altLang="en-US" sz="1600" dirty="0"/>
              <a:t>人在读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2"/>
                </a:solidFill>
              </a:rPr>
              <a:t>招生名额：</a:t>
            </a:r>
            <a:r>
              <a:rPr lang="zh-CN" altLang="en-US" sz="1600" dirty="0"/>
              <a:t>应用统计专硕</a:t>
            </a:r>
            <a:r>
              <a:rPr lang="en-US" altLang="zh-CN" sz="1600" dirty="0"/>
              <a:t>1</a:t>
            </a:r>
            <a:r>
              <a:rPr lang="zh-CN" altLang="en-US" sz="1600" dirty="0"/>
              <a:t>名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2"/>
                </a:solidFill>
              </a:rPr>
              <a:t>联系电话：</a:t>
            </a:r>
            <a:r>
              <a:rPr lang="en-US" altLang="zh-CN" sz="1600" dirty="0"/>
              <a:t>13893670898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accent2"/>
                </a:solidFill>
              </a:rPr>
              <a:t>邮箱：</a:t>
            </a:r>
            <a:r>
              <a:rPr lang="en-US" altLang="zh-CN" sz="1600" dirty="0"/>
              <a:t>1040208234@qq.com</a:t>
            </a:r>
          </a:p>
        </p:txBody>
      </p:sp>
      <p:pic>
        <p:nvPicPr>
          <p:cNvPr id="3076" name="图片 3075"/>
          <p:cNvPicPr>
            <a:picLocks noChangeAspect="1"/>
          </p:cNvPicPr>
          <p:nvPr/>
        </p:nvPicPr>
        <p:blipFill>
          <a:blip r:embed="rId2" cstate="print"/>
          <a:srcRect l="35336" t="43036" r="30589" b="22070"/>
          <a:stretch>
            <a:fillRect/>
          </a:stretch>
        </p:blipFill>
        <p:spPr>
          <a:xfrm>
            <a:off x="6516688" y="1484313"/>
            <a:ext cx="2447925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全屏显示(4:3)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邱 雯   兰州大学第二医院  副教授  应用统计专业学位 兼职硕士生导师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邱 雯   兰州大学第二医院  副教授  应用统计专业学位 兼职硕士生导师</dc:title>
  <dc:creator>lzu</dc:creator>
  <cp:lastModifiedBy>lzu</cp:lastModifiedBy>
  <cp:revision>1</cp:revision>
  <dcterms:created xsi:type="dcterms:W3CDTF">2020-04-27T02:20:47Z</dcterms:created>
  <dcterms:modified xsi:type="dcterms:W3CDTF">2020-04-27T02:21:05Z</dcterms:modified>
</cp:coreProperties>
</file>